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3C7BDD-F2D5-4217-8AC2-57D567E0E82D}"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533CE-64DD-40A0-93D8-DE7E0738672C}"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3013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3C7BDD-F2D5-4217-8AC2-57D567E0E82D}"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3639800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3C7BDD-F2D5-4217-8AC2-57D567E0E82D}"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98262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83C7BDD-F2D5-4217-8AC2-57D567E0E82D}" type="datetimeFigureOut">
              <a:rPr lang="en-US" smtClean="0"/>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901165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83C7BDD-F2D5-4217-8AC2-57D567E0E82D}" type="datetimeFigureOut">
              <a:rPr lang="en-US" smtClean="0"/>
              <a:t>8/12/2015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2905297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83C7BDD-F2D5-4217-8AC2-57D567E0E82D}" type="datetimeFigureOut">
              <a:rPr lang="en-US" smtClean="0"/>
              <a:t>8/12/2015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576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3C7BDD-F2D5-4217-8AC2-57D567E0E82D}" type="datetimeFigureOut">
              <a:rPr lang="en-US" smtClean="0"/>
              <a:t>8/12/2015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2664338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3C7BDD-F2D5-4217-8AC2-57D567E0E82D}" type="datetimeFigureOut">
              <a:rPr lang="en-US" smtClean="0"/>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2987429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3C7BDD-F2D5-4217-8AC2-57D567E0E82D}" type="datetimeFigureOut">
              <a:rPr lang="en-US" smtClean="0"/>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3711186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283C7BDD-F2D5-4217-8AC2-57D567E0E82D}" type="datetimeFigureOut">
              <a:rPr lang="en-US" smtClean="0"/>
              <a:t>8/12/2015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1177158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3C7BDD-F2D5-4217-8AC2-57D567E0E82D}"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9348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3C7BDD-F2D5-4217-8AC2-57D567E0E82D}"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533CE-64DD-40A0-93D8-DE7E0738672C}"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49570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3C7BDD-F2D5-4217-8AC2-57D567E0E82D}"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2085803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3C7BDD-F2D5-4217-8AC2-57D567E0E82D}"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533CE-64DD-40A0-93D8-DE7E0738672C}"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588576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3C7BDD-F2D5-4217-8AC2-57D567E0E82D}"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1074239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3C7BDD-F2D5-4217-8AC2-57D567E0E82D}"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1687078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3C7BDD-F2D5-4217-8AC2-57D567E0E82D}"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533CE-64DD-40A0-93D8-DE7E0738672C}" type="slidenum">
              <a:rPr lang="en-US" smtClean="0"/>
              <a:t>‹#›</a:t>
            </a:fld>
            <a:endParaRPr lang="en-US"/>
          </a:p>
        </p:txBody>
      </p:sp>
    </p:spTree>
    <p:extLst>
      <p:ext uri="{BB962C8B-B14F-4D97-AF65-F5344CB8AC3E}">
        <p14:creationId xmlns:p14="http://schemas.microsoft.com/office/powerpoint/2010/main" val="4265600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283C7BDD-F2D5-4217-8AC2-57D567E0E82D}" type="datetimeFigureOut">
              <a:rPr lang="en-US" smtClean="0"/>
              <a:t>8/12/2015</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9DD533CE-64DD-40A0-93D8-DE7E0738672C}" type="slidenum">
              <a:rPr lang="en-US" smtClean="0"/>
              <a:t>‹#›</a:t>
            </a:fld>
            <a:endParaRPr lang="en-US"/>
          </a:p>
        </p:txBody>
      </p:sp>
    </p:spTree>
    <p:extLst>
      <p:ext uri="{BB962C8B-B14F-4D97-AF65-F5344CB8AC3E}">
        <p14:creationId xmlns:p14="http://schemas.microsoft.com/office/powerpoint/2010/main" val="247054239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Business_intelligence#cite_note-1" TargetMode="External"/><Relationship Id="rId2" Type="http://schemas.openxmlformats.org/officeDocument/2006/relationships/hyperlink" Target="https://en.wikipedia.org/wiki/Business_intelligenc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bing.com/images/search?q=dashboard&amp;view=detailv2&amp;id=741903EA8957D2E00FBEF749243E4C3C437D87FF&amp;selectedindex=1&amp;ccid=aREzKuh0&amp;simid=608015770319717885&amp;thid=JN.%2BbEF8U9aPs1MT7994GD6gA&amp;mode=overlay&amp;first=1"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is business intelligence?</a:t>
            </a:r>
            <a:endParaRPr lang="en-US" dirty="0"/>
          </a:p>
        </p:txBody>
      </p:sp>
      <p:sp>
        <p:nvSpPr>
          <p:cNvPr id="3" name="Subtitle 2"/>
          <p:cNvSpPr>
            <a:spLocks noGrp="1"/>
          </p:cNvSpPr>
          <p:nvPr>
            <p:ph type="subTitle" idx="1"/>
          </p:nvPr>
        </p:nvSpPr>
        <p:spPr/>
        <p:txBody>
          <a:bodyPr/>
          <a:lstStyle/>
          <a:p>
            <a:r>
              <a:rPr lang="en-US" dirty="0" smtClean="0"/>
              <a:t>Kathi Kellenberger</a:t>
            </a:r>
          </a:p>
          <a:p>
            <a:r>
              <a:rPr lang="en-US" dirty="0" smtClean="0"/>
              <a:t>For Coder Girl SQL Group</a:t>
            </a:r>
            <a:endParaRPr lang="en-US" dirty="0"/>
          </a:p>
        </p:txBody>
      </p:sp>
    </p:spTree>
    <p:extLst>
      <p:ext uri="{BB962C8B-B14F-4D97-AF65-F5344CB8AC3E}">
        <p14:creationId xmlns:p14="http://schemas.microsoft.com/office/powerpoint/2010/main" val="1265571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From </a:t>
            </a:r>
            <a:r>
              <a:rPr lang="en-US" dirty="0" smtClean="0">
                <a:hlinkClick r:id="rId2"/>
              </a:rPr>
              <a:t>Wikipedia</a:t>
            </a:r>
            <a:endParaRPr lang="en-US" dirty="0"/>
          </a:p>
        </p:txBody>
      </p:sp>
      <p:sp>
        <p:nvSpPr>
          <p:cNvPr id="3" name="Content Placeholder 2"/>
          <p:cNvSpPr>
            <a:spLocks noGrp="1"/>
          </p:cNvSpPr>
          <p:nvPr>
            <p:ph idx="1"/>
          </p:nvPr>
        </p:nvSpPr>
        <p:spPr/>
        <p:txBody>
          <a:bodyPr/>
          <a:lstStyle/>
          <a:p>
            <a:r>
              <a:rPr lang="en-US" b="1" dirty="0"/>
              <a:t>Business intelligence</a:t>
            </a:r>
            <a:r>
              <a:rPr lang="en-US" dirty="0"/>
              <a:t> (</a:t>
            </a:r>
            <a:r>
              <a:rPr lang="en-US" b="1" dirty="0"/>
              <a:t>BI</a:t>
            </a:r>
            <a:r>
              <a:rPr lang="en-US" dirty="0"/>
              <a:t>) is the set of techniques and tools for the transformation of raw data into meaningful and useful information for business analysis purposes. BI technologies are capable of handling large amounts of unstructured data to help identify, develop and otherwise create new strategic business opportunities. The goal of BI is to allow for the easy interpretation of these large volumes of data. Identifying new opportunities and implementing an effective strategy based on insights can provide businesses with a competitive market advantage and long-term stability.</a:t>
            </a:r>
            <a:r>
              <a:rPr lang="en-US" baseline="30000" dirty="0">
                <a:hlinkClick r:id="rId3"/>
              </a:rPr>
              <a:t>[1]</a:t>
            </a:r>
            <a:endParaRPr lang="en-US" dirty="0"/>
          </a:p>
          <a:p>
            <a:endParaRPr lang="en-US" dirty="0"/>
          </a:p>
        </p:txBody>
      </p:sp>
    </p:spTree>
    <p:extLst>
      <p:ext uri="{BB962C8B-B14F-4D97-AF65-F5344CB8AC3E}">
        <p14:creationId xmlns:p14="http://schemas.microsoft.com/office/powerpoint/2010/main" val="3964676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bi</a:t>
            </a:r>
            <a:endParaRPr lang="en-US" dirty="0"/>
          </a:p>
        </p:txBody>
      </p:sp>
      <p:sp>
        <p:nvSpPr>
          <p:cNvPr id="3" name="Content Placeholder 2"/>
          <p:cNvSpPr>
            <a:spLocks noGrp="1"/>
          </p:cNvSpPr>
          <p:nvPr>
            <p:ph idx="1"/>
          </p:nvPr>
        </p:nvSpPr>
        <p:spPr>
          <a:xfrm>
            <a:off x="684212" y="685800"/>
            <a:ext cx="8534400" cy="4062663"/>
          </a:xfrm>
        </p:spPr>
        <p:txBody>
          <a:bodyPr>
            <a:normAutofit fontScale="85000" lnSpcReduction="20000"/>
          </a:bodyPr>
          <a:lstStyle/>
          <a:p>
            <a:r>
              <a:rPr lang="en-US" dirty="0" smtClean="0"/>
              <a:t>Data </a:t>
            </a:r>
          </a:p>
          <a:p>
            <a:pPr lvl="1"/>
            <a:r>
              <a:rPr lang="en-US" dirty="0" smtClean="0"/>
              <a:t>Operational data	</a:t>
            </a:r>
          </a:p>
          <a:p>
            <a:pPr lvl="1"/>
            <a:r>
              <a:rPr lang="en-US" dirty="0" smtClean="0"/>
              <a:t>Data on the web</a:t>
            </a:r>
          </a:p>
          <a:p>
            <a:pPr lvl="1"/>
            <a:r>
              <a:rPr lang="en-US" dirty="0" smtClean="0"/>
              <a:t>Subscription – Azure Marketplace, Dun and Bradstreet</a:t>
            </a:r>
          </a:p>
          <a:p>
            <a:pPr lvl="1"/>
            <a:r>
              <a:rPr lang="en-US" dirty="0" smtClean="0"/>
              <a:t>Master data management</a:t>
            </a:r>
          </a:p>
          <a:p>
            <a:r>
              <a:rPr lang="en-US" dirty="0" smtClean="0"/>
              <a:t>Data Warehouse</a:t>
            </a:r>
          </a:p>
          <a:p>
            <a:r>
              <a:rPr lang="en-US" dirty="0" smtClean="0"/>
              <a:t>Cubes</a:t>
            </a:r>
          </a:p>
          <a:p>
            <a:r>
              <a:rPr lang="en-US" dirty="0" smtClean="0"/>
              <a:t>Reports</a:t>
            </a:r>
          </a:p>
          <a:p>
            <a:r>
              <a:rPr lang="en-US" dirty="0" smtClean="0"/>
              <a:t>Dashboards</a:t>
            </a:r>
          </a:p>
          <a:p>
            <a:r>
              <a:rPr lang="en-US" dirty="0" smtClean="0"/>
              <a:t>Self-service BI</a:t>
            </a:r>
          </a:p>
          <a:p>
            <a:r>
              <a:rPr lang="en-US" dirty="0" smtClean="0"/>
              <a:t>Data mining – Predictive analytics</a:t>
            </a:r>
          </a:p>
          <a:p>
            <a:r>
              <a:rPr lang="en-US" dirty="0" smtClean="0"/>
              <a:t>Mobile solutions</a:t>
            </a:r>
          </a:p>
          <a:p>
            <a:endParaRPr lang="en-US" dirty="0"/>
          </a:p>
        </p:txBody>
      </p:sp>
    </p:spTree>
    <p:extLst>
      <p:ext uri="{BB962C8B-B14F-4D97-AF65-F5344CB8AC3E}">
        <p14:creationId xmlns:p14="http://schemas.microsoft.com/office/powerpoint/2010/main" val="748432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Job opportunities in BI</a:t>
            </a:r>
            <a:endParaRPr lang="en-US" dirty="0"/>
          </a:p>
        </p:txBody>
      </p:sp>
      <p:sp>
        <p:nvSpPr>
          <p:cNvPr id="5" name="Content Placeholder 4"/>
          <p:cNvSpPr>
            <a:spLocks noGrp="1"/>
          </p:cNvSpPr>
          <p:nvPr>
            <p:ph idx="1"/>
          </p:nvPr>
        </p:nvSpPr>
        <p:spPr>
          <a:xfrm>
            <a:off x="684212" y="685800"/>
            <a:ext cx="8534400" cy="4078705"/>
          </a:xfrm>
        </p:spPr>
        <p:txBody>
          <a:bodyPr>
            <a:normAutofit/>
          </a:bodyPr>
          <a:lstStyle/>
          <a:p>
            <a:r>
              <a:rPr lang="en-US" dirty="0" smtClean="0"/>
              <a:t>Report writers</a:t>
            </a:r>
          </a:p>
          <a:p>
            <a:r>
              <a:rPr lang="en-US" dirty="0" smtClean="0"/>
              <a:t>ETL developers – Extract, transform, load</a:t>
            </a:r>
          </a:p>
          <a:p>
            <a:r>
              <a:rPr lang="en-US" dirty="0" smtClean="0"/>
              <a:t>Cube developers</a:t>
            </a:r>
          </a:p>
          <a:p>
            <a:pPr lvl="1"/>
            <a:r>
              <a:rPr lang="en-US" dirty="0" smtClean="0"/>
              <a:t>Analysis Services</a:t>
            </a:r>
          </a:p>
          <a:p>
            <a:pPr lvl="1"/>
            <a:r>
              <a:rPr lang="en-US" dirty="0" smtClean="0"/>
              <a:t>Business Objects</a:t>
            </a:r>
          </a:p>
          <a:p>
            <a:r>
              <a:rPr lang="en-US" dirty="0" smtClean="0"/>
              <a:t>Big Data engineer</a:t>
            </a:r>
          </a:p>
          <a:p>
            <a:r>
              <a:rPr lang="en-US" dirty="0" smtClean="0"/>
              <a:t>Data scientists</a:t>
            </a:r>
          </a:p>
          <a:p>
            <a:r>
              <a:rPr lang="en-US" dirty="0" smtClean="0"/>
              <a:t>SharePoint developers and administrators</a:t>
            </a:r>
          </a:p>
          <a:p>
            <a:endParaRPr lang="en-US" dirty="0"/>
          </a:p>
        </p:txBody>
      </p:sp>
    </p:spTree>
    <p:extLst>
      <p:ext uri="{BB962C8B-B14F-4D97-AF65-F5344CB8AC3E}">
        <p14:creationId xmlns:p14="http://schemas.microsoft.com/office/powerpoint/2010/main" val="3222355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Dashboards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68379" y="317251"/>
            <a:ext cx="7185476" cy="4490923"/>
          </a:xfrm>
        </p:spPr>
      </p:pic>
      <p:sp>
        <p:nvSpPr>
          <p:cNvPr id="6" name="Rectangle 5"/>
          <p:cNvSpPr/>
          <p:nvPr/>
        </p:nvSpPr>
        <p:spPr>
          <a:xfrm>
            <a:off x="745958" y="5994399"/>
            <a:ext cx="6096000" cy="369332"/>
          </a:xfrm>
          <a:prstGeom prst="rect">
            <a:avLst/>
          </a:prstGeom>
        </p:spPr>
        <p:txBody>
          <a:bodyPr>
            <a:spAutoFit/>
          </a:bodyPr>
          <a:lstStyle/>
          <a:p>
            <a:r>
              <a:rPr lang="en-US" dirty="0" smtClean="0">
                <a:hlinkClick r:id="rId3"/>
              </a:rPr>
              <a:t>Link</a:t>
            </a:r>
            <a:endParaRPr lang="en-US" dirty="0"/>
          </a:p>
        </p:txBody>
      </p:sp>
    </p:spTree>
    <p:extLst>
      <p:ext uri="{BB962C8B-B14F-4D97-AF65-F5344CB8AC3E}">
        <p14:creationId xmlns:p14="http://schemas.microsoft.com/office/powerpoint/2010/main" val="3327217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used in the Microsoft BI Stack</a:t>
            </a:r>
            <a:endParaRPr lang="en-US" dirty="0"/>
          </a:p>
        </p:txBody>
      </p:sp>
      <p:sp>
        <p:nvSpPr>
          <p:cNvPr id="3" name="Content Placeholder 2"/>
          <p:cNvSpPr>
            <a:spLocks noGrp="1"/>
          </p:cNvSpPr>
          <p:nvPr>
            <p:ph idx="1"/>
          </p:nvPr>
        </p:nvSpPr>
        <p:spPr>
          <a:xfrm>
            <a:off x="684212" y="685801"/>
            <a:ext cx="8534400" cy="4479758"/>
          </a:xfrm>
        </p:spPr>
        <p:txBody>
          <a:bodyPr>
            <a:normAutofit fontScale="92500" lnSpcReduction="20000"/>
          </a:bodyPr>
          <a:lstStyle/>
          <a:p>
            <a:r>
              <a:rPr lang="en-US" dirty="0" smtClean="0"/>
              <a:t>Excel</a:t>
            </a:r>
          </a:p>
          <a:p>
            <a:pPr lvl="1"/>
            <a:r>
              <a:rPr lang="en-US" dirty="0" smtClean="0"/>
              <a:t>Power Query</a:t>
            </a:r>
          </a:p>
          <a:p>
            <a:pPr lvl="1"/>
            <a:r>
              <a:rPr lang="en-US" dirty="0" smtClean="0"/>
              <a:t>Power Pivot</a:t>
            </a:r>
          </a:p>
          <a:p>
            <a:pPr lvl="1"/>
            <a:r>
              <a:rPr lang="en-US" dirty="0" smtClean="0"/>
              <a:t>Power View</a:t>
            </a:r>
          </a:p>
          <a:p>
            <a:r>
              <a:rPr lang="en-US" dirty="0" smtClean="0"/>
              <a:t>SQL Server Reporting Services (SSRS)</a:t>
            </a:r>
          </a:p>
          <a:p>
            <a:r>
              <a:rPr lang="en-US" dirty="0" smtClean="0"/>
              <a:t>SQL Server Integration Services (SSIS)</a:t>
            </a:r>
          </a:p>
          <a:p>
            <a:r>
              <a:rPr lang="en-US" dirty="0" smtClean="0"/>
              <a:t>SQL Server Analysis Services (SSAS)</a:t>
            </a:r>
          </a:p>
          <a:p>
            <a:pPr lvl="1"/>
            <a:r>
              <a:rPr lang="en-US" dirty="0" smtClean="0"/>
              <a:t>Multidimensional</a:t>
            </a:r>
          </a:p>
          <a:p>
            <a:pPr lvl="1"/>
            <a:r>
              <a:rPr lang="en-US" dirty="0" smtClean="0"/>
              <a:t>Tabular</a:t>
            </a:r>
          </a:p>
          <a:p>
            <a:r>
              <a:rPr lang="en-US" dirty="0" smtClean="0"/>
              <a:t>SharePoint</a:t>
            </a:r>
          </a:p>
          <a:p>
            <a:r>
              <a:rPr lang="en-US" dirty="0" smtClean="0"/>
              <a:t>Power BI Dashboard</a:t>
            </a:r>
          </a:p>
          <a:p>
            <a:r>
              <a:rPr lang="en-US" dirty="0" smtClean="0"/>
              <a:t>HD Insight</a:t>
            </a:r>
          </a:p>
          <a:p>
            <a:pPr marL="0" indent="0">
              <a:buNone/>
            </a:pPr>
            <a:endParaRPr lang="en-US" dirty="0" smtClean="0"/>
          </a:p>
          <a:p>
            <a:endParaRPr lang="en-US" dirty="0"/>
          </a:p>
        </p:txBody>
      </p:sp>
    </p:spTree>
    <p:extLst>
      <p:ext uri="{BB962C8B-B14F-4D97-AF65-F5344CB8AC3E}">
        <p14:creationId xmlns:p14="http://schemas.microsoft.com/office/powerpoint/2010/main" val="487197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bi demo from Microsoft</a:t>
            </a:r>
            <a:endParaRPr lang="en-US" dirty="0"/>
          </a:p>
        </p:txBody>
      </p:sp>
      <p:sp>
        <p:nvSpPr>
          <p:cNvPr id="3" name="Content Placeholder 2"/>
          <p:cNvSpPr>
            <a:spLocks noGrp="1"/>
          </p:cNvSpPr>
          <p:nvPr>
            <p:ph idx="1"/>
          </p:nvPr>
        </p:nvSpPr>
        <p:spPr/>
        <p:txBody>
          <a:bodyPr/>
          <a:lstStyle/>
          <a:p>
            <a:r>
              <a:rPr lang="en-US" dirty="0"/>
              <a:t>https://youtu.be/OzjpSl8ugeM</a:t>
            </a:r>
          </a:p>
        </p:txBody>
      </p:sp>
    </p:spTree>
    <p:extLst>
      <p:ext uri="{BB962C8B-B14F-4D97-AF65-F5344CB8AC3E}">
        <p14:creationId xmlns:p14="http://schemas.microsoft.com/office/powerpoint/2010/main" val="3639153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524</TotalTime>
  <Words>198</Words>
  <Application>Microsoft Office PowerPoint</Application>
  <PresentationFormat>Widescreen</PresentationFormat>
  <Paragraphs>44</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Century Gothic</vt:lpstr>
      <vt:lpstr>Wingdings 3</vt:lpstr>
      <vt:lpstr>Slice</vt:lpstr>
      <vt:lpstr>What is business intelligence?</vt:lpstr>
      <vt:lpstr>Definition From Wikipedia</vt:lpstr>
      <vt:lpstr>Components of bi</vt:lpstr>
      <vt:lpstr>Job opportunities in BI</vt:lpstr>
      <vt:lpstr>Dashboards</vt:lpstr>
      <vt:lpstr>Tools used in the Microsoft BI Stack</vt:lpstr>
      <vt:lpstr>Power bi demo from Microsoft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business intelligence?</dc:title>
  <dc:creator>Kathi Kellenberger</dc:creator>
  <cp:lastModifiedBy>Kathi Kellenberger</cp:lastModifiedBy>
  <cp:revision>9</cp:revision>
  <dcterms:created xsi:type="dcterms:W3CDTF">2015-08-11T14:51:33Z</dcterms:created>
  <dcterms:modified xsi:type="dcterms:W3CDTF">2015-08-12T13:58:30Z</dcterms:modified>
</cp:coreProperties>
</file>